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05"/>
    <p:restoredTop sz="94660"/>
  </p:normalViewPr>
  <p:slideViewPr>
    <p:cSldViewPr snapToGrid="0">
      <p:cViewPr varScale="1">
        <p:scale>
          <a:sx n="87" d="100"/>
          <a:sy n="87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0AF11-0084-4A06-A9EF-FC2DC69D90F8}" type="datetimeFigureOut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22ECF-53F0-4143-8BA1-C559A8C8B9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656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BDF0-E1DB-4A9D-ADB7-03D4D05A0D97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0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1174-5950-4F06-8165-C3F8CF581DE0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81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C501-E0CE-4014-9A18-670E02D6311A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53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BF5CE-61FC-4DF3-9586-10CFFFCBC759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82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07C6F-FB3A-4D01-A434-D0BF829C41B9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69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F6F91-F4A7-4342-A628-1A6898CC19D3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9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A861E-4762-4243-BD6A-B68AD6571ABA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09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493F-D7DD-470F-8A7E-F5D02001ADE6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01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31607-811C-4CF8-81AD-D057351EBCB2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60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282CC-71F2-4F14-ABD5-1FE15DEF54D7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42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2424-6EFF-4C46-B6D6-D53D09202AFF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9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CDA6-5F86-432D-B8D8-FECEE23AFD58}" type="datetime1">
              <a:rPr kumimoji="1" lang="ja-JP" altLang="en-US" smtClean="0"/>
              <a:t>2024/5/27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0625C-4F7D-463C-98FF-01CD244E7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1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7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383491"/>
              </p:ext>
            </p:extLst>
          </p:nvPr>
        </p:nvGraphicFramePr>
        <p:xfrm>
          <a:off x="1009307" y="1030503"/>
          <a:ext cx="10344495" cy="54537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6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1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時刻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項　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内　　容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2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10：00</a:t>
                      </a:r>
                    </a:p>
                    <a:p>
                      <a:pPr algn="ctr"/>
                      <a:r>
                        <a:rPr kumimoji="1" lang="ja-JP" altLang="en-US" dirty="0" smtClean="0"/>
                        <a:t>～　　　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警戒レベル３　</a:t>
                      </a:r>
                    </a:p>
                    <a:p>
                      <a:pPr algn="ctr"/>
                      <a:r>
                        <a:rPr kumimoji="1" lang="ja-JP" altLang="en-US" sz="1800" dirty="0"/>
                        <a:t>「高齢者等避難」</a:t>
                      </a:r>
                    </a:p>
                    <a:p>
                      <a:pPr algn="ctr"/>
                      <a:r>
                        <a:rPr kumimoji="1" lang="ja-JP" altLang="en-US" sz="1800" dirty="0"/>
                        <a:t>発令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・高齢者等時間を要する方は、指定緊急避難場所（中央公民館・大網小学校・大網中学校・瑞穂小学校・農村</a:t>
                      </a:r>
                      <a:r>
                        <a:rPr kumimoji="1" lang="ja-JP" altLang="en-US" sz="1600" smtClean="0"/>
                        <a:t>ふれあい</a:t>
                      </a:r>
                      <a:r>
                        <a:rPr kumimoji="1" lang="ja-JP" altLang="en-US" sz="1600" smtClean="0"/>
                        <a:t>センター・季美の森小学校）</a:t>
                      </a:r>
                      <a:r>
                        <a:rPr kumimoji="1" lang="ja-JP" altLang="en-US" sz="1600" dirty="0" smtClean="0"/>
                        <a:t>へ避難を開始する。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・避難情報の伝達は防災行政無線・メール配信等にて行う。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78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/>
                        <a:t>避難者の受入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・避難者は車両等により開設されている避難場所に避難。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・各避難場所で</a:t>
                      </a:r>
                      <a:r>
                        <a:rPr kumimoji="1" lang="ja-JP" altLang="en-US" sz="1600" smtClean="0"/>
                        <a:t>は、避難者</a:t>
                      </a:r>
                      <a:r>
                        <a:rPr kumimoji="1" lang="ja-JP" altLang="en-US" sz="1600" dirty="0" smtClean="0"/>
                        <a:t>名簿に記入。</a:t>
                      </a:r>
                    </a:p>
                    <a:p>
                      <a:r>
                        <a:rPr kumimoji="1" lang="ja-JP" altLang="en-US" sz="1600" dirty="0" smtClean="0"/>
                        <a:t>・防災物資などの啓発品を配布。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78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10：</a:t>
                      </a:r>
                      <a:r>
                        <a:rPr kumimoji="1" lang="en-US" altLang="ja-JP" dirty="0" smtClean="0"/>
                        <a:t>30</a:t>
                      </a:r>
                    </a:p>
                    <a:p>
                      <a:pPr algn="ctr"/>
                      <a:r>
                        <a:rPr kumimoji="1" lang="ja-JP" altLang="en-US" dirty="0" smtClean="0"/>
                        <a:t>～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警戒レベル４</a:t>
                      </a:r>
                    </a:p>
                    <a:p>
                      <a:pPr algn="ctr"/>
                      <a:r>
                        <a:rPr kumimoji="1" lang="ja-JP" altLang="en-US" sz="1800" dirty="0"/>
                        <a:t>「避難指示」</a:t>
                      </a:r>
                    </a:p>
                    <a:p>
                      <a:pPr algn="ctr"/>
                      <a:r>
                        <a:rPr kumimoji="1" lang="ja-JP" altLang="en-US" sz="1800" dirty="0"/>
                        <a:t>発令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・高齢者等以外の方も全員避難とする。指定緊急避難場所に変更なし。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・避難情報の伝達は防災行政無線・メール配信等・消防団による巡回放送にて行う。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490">
                <a:tc>
                  <a:txBody>
                    <a:bodyPr/>
                    <a:lstStyle/>
                    <a:p>
                      <a:pPr algn="ctr"/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避難者の受入れ</a:t>
                      </a:r>
                      <a:endParaRPr kumimoji="1" lang="ja-JP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引き続き各避難場所で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は、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</a:rPr>
                        <a:t>避難者受入を行う。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3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11：00</a:t>
                      </a:r>
                      <a:endParaRPr kumimoji="1" lang="en-US" altLang="ja-JP" sz="18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警戒レベル４</a:t>
                      </a:r>
                    </a:p>
                    <a:p>
                      <a:pPr algn="ctr"/>
                      <a:r>
                        <a:rPr kumimoji="1" lang="ja-JP" altLang="en-US" sz="1800" dirty="0"/>
                        <a:t>「避難指示」</a:t>
                      </a:r>
                    </a:p>
                    <a:p>
                      <a:pPr algn="ctr"/>
                      <a:r>
                        <a:rPr kumimoji="1" lang="ja-JP" altLang="en-US" sz="1800" dirty="0"/>
                        <a:t>解除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・訓練終了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・情報伝達は防災行政無線・メール配信等・消防団による巡回放送にて行う。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08" name="テキスト ボックス 2"/>
          <p:cNvSpPr txBox="1"/>
          <p:nvPr/>
        </p:nvSpPr>
        <p:spPr>
          <a:xfrm>
            <a:off x="3131041" y="199506"/>
            <a:ext cx="5415082" cy="460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 smtClean="0"/>
              <a:t>土砂災害避難訓練タイムスケジュール</a:t>
            </a:r>
            <a:endParaRPr kumimoji="1" lang="en-US" altLang="ja-JP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3657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207</Words>
  <Application>Microsoft Office PowerPoint</Application>
  <PresentationFormat>ワイド画面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sakatani yasuhisa</dc:creator>
  <cp:lastModifiedBy>ﾔﾏｼﾀ ｻﾄｼ</cp:lastModifiedBy>
  <cp:revision>64</cp:revision>
  <cp:lastPrinted>2019-06-11T06:14:53Z</cp:lastPrinted>
  <dcterms:created xsi:type="dcterms:W3CDTF">2017-05-12T02:32:15Z</dcterms:created>
  <dcterms:modified xsi:type="dcterms:W3CDTF">2024-05-27T07:14:46Z</dcterms:modified>
</cp:coreProperties>
</file>